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781"/>
  </p:normalViewPr>
  <p:slideViewPr>
    <p:cSldViewPr snapToGrid="0" snapToObjects="1">
      <p:cViewPr varScale="1">
        <p:scale>
          <a:sx n="106" d="100"/>
          <a:sy n="106" d="100"/>
        </p:scale>
        <p:origin x="6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9/21/21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9/21/21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9/21/21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9/21/21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9/21/21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E2830-6C6A-6549-A469-0DED5CDD2E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SUBSTITUTION TABLES</a:t>
            </a:r>
          </a:p>
        </p:txBody>
      </p:sp>
    </p:spTree>
    <p:extLst>
      <p:ext uri="{BB962C8B-B14F-4D97-AF65-F5344CB8AC3E}">
        <p14:creationId xmlns:p14="http://schemas.microsoft.com/office/powerpoint/2010/main" val="361531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1BA3A-F659-DF4F-99FF-8D4C260FB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88022"/>
            <a:ext cx="11694695" cy="545903"/>
          </a:xfrm>
        </p:spPr>
        <p:txBody>
          <a:bodyPr/>
          <a:lstStyle/>
          <a:p>
            <a:r>
              <a:rPr lang="en-US" sz="3200" dirty="0"/>
              <a:t>SUBSTITUTION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0C54B-6A5F-0841-A1D7-836250A67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58044"/>
            <a:ext cx="11694695" cy="5711934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Changing the subject:</a:t>
            </a:r>
          </a:p>
          <a:p>
            <a:pPr marL="0" indent="0">
              <a:buNone/>
            </a:pPr>
            <a:endParaRPr lang="en-MY" sz="2800" dirty="0"/>
          </a:p>
          <a:p>
            <a:pPr marL="0" indent="0">
              <a:buNone/>
            </a:pPr>
            <a:endParaRPr lang="en-MY" sz="2800" dirty="0"/>
          </a:p>
          <a:p>
            <a:pPr marL="0" indent="0">
              <a:buNone/>
            </a:pPr>
            <a:endParaRPr lang="en-MY" sz="2800" dirty="0"/>
          </a:p>
          <a:p>
            <a:pPr marL="0" indent="0">
              <a:buNone/>
            </a:pPr>
            <a:r>
              <a:rPr lang="en-US" sz="2800" dirty="0"/>
              <a:t>Changing the tense:</a:t>
            </a:r>
          </a:p>
          <a:p>
            <a:pPr marL="0" indent="0">
              <a:buNone/>
            </a:pPr>
            <a:endParaRPr lang="en-MY" sz="2800" dirty="0"/>
          </a:p>
          <a:p>
            <a:pPr marL="0" indent="0">
              <a:buNone/>
            </a:pPr>
            <a:endParaRPr lang="en-MY" sz="2800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51E8319-A56C-3F43-A141-ED264B6F24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880457"/>
              </p:ext>
            </p:extLst>
          </p:nvPr>
        </p:nvGraphicFramePr>
        <p:xfrm>
          <a:off x="986589" y="1718287"/>
          <a:ext cx="8740274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0137">
                  <a:extLst>
                    <a:ext uri="{9D8B030D-6E8A-4147-A177-3AD203B41FA5}">
                      <a16:colId xmlns:a16="http://schemas.microsoft.com/office/drawing/2014/main" val="3952846242"/>
                    </a:ext>
                  </a:extLst>
                </a:gridCol>
                <a:gridCol w="4370137">
                  <a:extLst>
                    <a:ext uri="{9D8B030D-6E8A-4147-A177-3AD203B41FA5}">
                      <a16:colId xmlns:a16="http://schemas.microsoft.com/office/drawing/2014/main" val="16711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John</a:t>
                      </a:r>
                      <a:endParaRPr lang="en-MY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Tom </a:t>
                      </a:r>
                      <a:endParaRPr lang="en-MY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was here.</a:t>
                      </a:r>
                      <a:endParaRPr lang="en-MY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7376389"/>
                  </a:ext>
                </a:extLst>
              </a:tr>
            </a:tbl>
          </a:graphicData>
        </a:graphic>
      </p:graphicFrame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2A80968-CAC7-8646-BED0-5FD7BDDD1B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480151"/>
              </p:ext>
            </p:extLst>
          </p:nvPr>
        </p:nvGraphicFramePr>
        <p:xfrm>
          <a:off x="1028699" y="3980538"/>
          <a:ext cx="8656053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3259">
                  <a:extLst>
                    <a:ext uri="{9D8B030D-6E8A-4147-A177-3AD203B41FA5}">
                      <a16:colId xmlns:a16="http://schemas.microsoft.com/office/drawing/2014/main" val="982402470"/>
                    </a:ext>
                  </a:extLst>
                </a:gridCol>
                <a:gridCol w="3404937">
                  <a:extLst>
                    <a:ext uri="{9D8B030D-6E8A-4147-A177-3AD203B41FA5}">
                      <a16:colId xmlns:a16="http://schemas.microsoft.com/office/drawing/2014/main" val="4209010421"/>
                    </a:ext>
                  </a:extLst>
                </a:gridCol>
                <a:gridCol w="3247857">
                  <a:extLst>
                    <a:ext uri="{9D8B030D-6E8A-4147-A177-3AD203B41FA5}">
                      <a16:colId xmlns:a16="http://schemas.microsoft.com/office/drawing/2014/main" val="52832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MY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MY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John </a:t>
                      </a:r>
                      <a:endParaRPr lang="en-MY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was</a:t>
                      </a:r>
                      <a:endParaRPr lang="en-MY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</a:t>
                      </a:r>
                      <a:endParaRPr lang="en-MY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will be</a:t>
                      </a:r>
                      <a:endParaRPr lang="en-MY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 been</a:t>
                      </a:r>
                      <a:endParaRPr lang="en-MY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would have been</a:t>
                      </a:r>
                      <a:endParaRPr lang="en-MY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MY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MY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here.</a:t>
                      </a:r>
                      <a:endParaRPr lang="en-MY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94356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7310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1BA3A-F659-DF4F-99FF-8D4C260FB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88022"/>
            <a:ext cx="11694695" cy="545903"/>
          </a:xfrm>
        </p:spPr>
        <p:txBody>
          <a:bodyPr/>
          <a:lstStyle/>
          <a:p>
            <a:r>
              <a:rPr lang="en-US" sz="3200" dirty="0"/>
              <a:t>SUBSTITUTION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0C54B-6A5F-0841-A1D7-836250A67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58044"/>
            <a:ext cx="11694695" cy="5711934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Changing the verb:</a:t>
            </a:r>
          </a:p>
          <a:p>
            <a:pPr marL="0" indent="0">
              <a:buNone/>
            </a:pPr>
            <a:endParaRPr lang="en-MY" sz="2800" dirty="0"/>
          </a:p>
          <a:p>
            <a:pPr marL="0" indent="0">
              <a:buNone/>
            </a:pPr>
            <a:endParaRPr lang="en-MY" sz="2800" dirty="0"/>
          </a:p>
          <a:p>
            <a:pPr marL="0" indent="0">
              <a:buNone/>
            </a:pPr>
            <a:endParaRPr lang="en-MY" sz="2800" dirty="0"/>
          </a:p>
          <a:p>
            <a:pPr marL="0" indent="0">
              <a:buNone/>
            </a:pPr>
            <a:endParaRPr lang="en-MY" sz="2800" dirty="0"/>
          </a:p>
          <a:p>
            <a:pPr marL="0" indent="0">
              <a:buNone/>
            </a:pPr>
            <a:r>
              <a:rPr lang="en-US" sz="2800" dirty="0"/>
              <a:t>Changing the adverb:</a:t>
            </a:r>
          </a:p>
          <a:p>
            <a:pPr marL="0" indent="0">
              <a:buNone/>
            </a:pPr>
            <a:endParaRPr lang="en-MY" sz="2800" dirty="0"/>
          </a:p>
          <a:p>
            <a:pPr marL="0" indent="0">
              <a:buNone/>
            </a:pPr>
            <a:endParaRPr lang="en-MY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MY" sz="2800" dirty="0"/>
          </a:p>
          <a:p>
            <a:pPr marL="0" indent="0">
              <a:buNone/>
            </a:pPr>
            <a:endParaRPr lang="en-MY" sz="2800" dirty="0"/>
          </a:p>
          <a:p>
            <a:pPr marL="0" indent="0">
              <a:buNone/>
            </a:pPr>
            <a:endParaRPr lang="en-MY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MY" sz="2800" dirty="0"/>
          </a:p>
          <a:p>
            <a:pPr marL="0" indent="0">
              <a:buNone/>
            </a:pPr>
            <a:endParaRPr lang="en-MY" sz="2800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835A2CD-33A6-3D4A-998F-7B52F3C07A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701131"/>
              </p:ext>
            </p:extLst>
          </p:nvPr>
        </p:nvGraphicFramePr>
        <p:xfrm>
          <a:off x="529390" y="1722120"/>
          <a:ext cx="10852485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7495">
                  <a:extLst>
                    <a:ext uri="{9D8B030D-6E8A-4147-A177-3AD203B41FA5}">
                      <a16:colId xmlns:a16="http://schemas.microsoft.com/office/drawing/2014/main" val="4121272687"/>
                    </a:ext>
                  </a:extLst>
                </a:gridCol>
                <a:gridCol w="3617495">
                  <a:extLst>
                    <a:ext uri="{9D8B030D-6E8A-4147-A177-3AD203B41FA5}">
                      <a16:colId xmlns:a16="http://schemas.microsoft.com/office/drawing/2014/main" val="3798266756"/>
                    </a:ext>
                  </a:extLst>
                </a:gridCol>
                <a:gridCol w="3617495">
                  <a:extLst>
                    <a:ext uri="{9D8B030D-6E8A-4147-A177-3AD203B41FA5}">
                      <a16:colId xmlns:a16="http://schemas.microsoft.com/office/drawing/2014/main" val="2445971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MY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Jack </a:t>
                      </a:r>
                      <a:endParaRPr lang="en-MY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put</a:t>
                      </a:r>
                      <a:endParaRPr lang="en-MY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placed</a:t>
                      </a:r>
                      <a:endParaRPr lang="en-MY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dropped</a:t>
                      </a:r>
                      <a:endParaRPr lang="en-MY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left</a:t>
                      </a:r>
                      <a:endParaRPr lang="en-MY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MY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there.</a:t>
                      </a:r>
                      <a:endParaRPr lang="en-MY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0740201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738D0F2B-FF63-7B4A-8418-3B3E5560B5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756277"/>
              </p:ext>
            </p:extLst>
          </p:nvPr>
        </p:nvGraphicFramePr>
        <p:xfrm>
          <a:off x="661737" y="4678649"/>
          <a:ext cx="10720137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3379">
                  <a:extLst>
                    <a:ext uri="{9D8B030D-6E8A-4147-A177-3AD203B41FA5}">
                      <a16:colId xmlns:a16="http://schemas.microsoft.com/office/drawing/2014/main" val="2803330199"/>
                    </a:ext>
                  </a:extLst>
                </a:gridCol>
                <a:gridCol w="3573379">
                  <a:extLst>
                    <a:ext uri="{9D8B030D-6E8A-4147-A177-3AD203B41FA5}">
                      <a16:colId xmlns:a16="http://schemas.microsoft.com/office/drawing/2014/main" val="2274092850"/>
                    </a:ext>
                  </a:extLst>
                </a:gridCol>
                <a:gridCol w="3573379">
                  <a:extLst>
                    <a:ext uri="{9D8B030D-6E8A-4147-A177-3AD203B41FA5}">
                      <a16:colId xmlns:a16="http://schemas.microsoft.com/office/drawing/2014/main" val="1672317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MY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John </a:t>
                      </a:r>
                      <a:endParaRPr lang="en-MY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MY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was</a:t>
                      </a:r>
                      <a:endParaRPr lang="en-MY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here.</a:t>
                      </a:r>
                      <a:endParaRPr lang="en-MY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there.</a:t>
                      </a:r>
                      <a:endParaRPr lang="en-MY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outside.</a:t>
                      </a:r>
                      <a:endParaRPr lang="en-MY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7960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5802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1BA3A-F659-DF4F-99FF-8D4C260FB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88022"/>
            <a:ext cx="11694695" cy="545903"/>
          </a:xfrm>
        </p:spPr>
        <p:txBody>
          <a:bodyPr/>
          <a:lstStyle/>
          <a:p>
            <a:r>
              <a:rPr lang="en-US" sz="3200" dirty="0"/>
              <a:t>SUBSTITUTION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0C54B-6A5F-0841-A1D7-836250A67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58044"/>
            <a:ext cx="11694695" cy="5711934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Changing the adjective:</a:t>
            </a:r>
          </a:p>
          <a:p>
            <a:pPr marL="0" indent="0">
              <a:buNone/>
            </a:pPr>
            <a:endParaRPr lang="en-MY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MY" sz="2800" dirty="0"/>
          </a:p>
          <a:p>
            <a:pPr marL="0" indent="0">
              <a:buNone/>
            </a:pPr>
            <a:endParaRPr lang="en-MY" sz="2800" dirty="0"/>
          </a:p>
          <a:p>
            <a:pPr marL="0" indent="0">
              <a:buNone/>
            </a:pPr>
            <a:endParaRPr lang="en-MY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MY" sz="2800" dirty="0"/>
          </a:p>
          <a:p>
            <a:pPr marL="0" indent="0">
              <a:buNone/>
            </a:pPr>
            <a:endParaRPr lang="en-MY" sz="2800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16E32E55-4094-7D48-B58F-6A4B4526F6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197382"/>
              </p:ext>
            </p:extLst>
          </p:nvPr>
        </p:nvGraphicFramePr>
        <p:xfrm>
          <a:off x="902370" y="1934855"/>
          <a:ext cx="9071809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6946">
                  <a:extLst>
                    <a:ext uri="{9D8B030D-6E8A-4147-A177-3AD203B41FA5}">
                      <a16:colId xmlns:a16="http://schemas.microsoft.com/office/drawing/2014/main" val="2245523694"/>
                    </a:ext>
                  </a:extLst>
                </a:gridCol>
                <a:gridCol w="3031958">
                  <a:extLst>
                    <a:ext uri="{9D8B030D-6E8A-4147-A177-3AD203B41FA5}">
                      <a16:colId xmlns:a16="http://schemas.microsoft.com/office/drawing/2014/main" val="249049109"/>
                    </a:ext>
                  </a:extLst>
                </a:gridCol>
                <a:gridCol w="3392905">
                  <a:extLst>
                    <a:ext uri="{9D8B030D-6E8A-4147-A177-3AD203B41FA5}">
                      <a16:colId xmlns:a16="http://schemas.microsoft.com/office/drawing/2014/main" val="306231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MY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She’s a </a:t>
                      </a:r>
                      <a:endParaRPr lang="en-MY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fat</a:t>
                      </a:r>
                      <a:endParaRPr lang="en-MY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stout</a:t>
                      </a:r>
                      <a:endParaRPr lang="en-MY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thin</a:t>
                      </a:r>
                      <a:endParaRPr lang="en-MY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MY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woman.</a:t>
                      </a:r>
                      <a:endParaRPr lang="en-MY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839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89517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</TotalTime>
  <Words>78</Words>
  <Application>Microsoft Macintosh PowerPoint</Application>
  <PresentationFormat>Widescreen</PresentationFormat>
  <Paragraphs>68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Century Gothic</vt:lpstr>
      <vt:lpstr>Wingdings 3</vt:lpstr>
      <vt:lpstr>Ion</vt:lpstr>
      <vt:lpstr>SUBSTITUTION TABLES</vt:lpstr>
      <vt:lpstr>SUBSTITUTION TABLES</vt:lpstr>
      <vt:lpstr>SUBSTITUTION TABLES</vt:lpstr>
      <vt:lpstr>SUBSTITUTION TABLES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SUBSTITUTION TABLES</dc:title>
  <dc:creator>Jaya Thind</dc:creator>
  <cp:lastModifiedBy>Jaya Thind</cp:lastModifiedBy>
  <cp:revision>1</cp:revision>
  <dcterms:created xsi:type="dcterms:W3CDTF">2021-09-21T03:41:34Z</dcterms:created>
  <dcterms:modified xsi:type="dcterms:W3CDTF">2021-09-21T03:52:19Z</dcterms:modified>
</cp:coreProperties>
</file>